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61" r:id="rId3"/>
    <p:sldId id="324" r:id="rId4"/>
    <p:sldId id="258" r:id="rId5"/>
    <p:sldId id="277" r:id="rId6"/>
    <p:sldId id="295" r:id="rId7"/>
    <p:sldId id="280" r:id="rId8"/>
    <p:sldId id="282" r:id="rId9"/>
    <p:sldId id="283" r:id="rId10"/>
    <p:sldId id="286" r:id="rId11"/>
    <p:sldId id="313" r:id="rId12"/>
    <p:sldId id="319" r:id="rId13"/>
    <p:sldId id="317" r:id="rId14"/>
    <p:sldId id="314" r:id="rId15"/>
    <p:sldId id="315" r:id="rId16"/>
    <p:sldId id="316" r:id="rId17"/>
    <p:sldId id="320" r:id="rId18"/>
    <p:sldId id="321" r:id="rId19"/>
    <p:sldId id="325" r:id="rId20"/>
    <p:sldId id="32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4" autoAdjust="0"/>
  </p:normalViewPr>
  <p:slideViewPr>
    <p:cSldViewPr>
      <p:cViewPr varScale="1">
        <p:scale>
          <a:sx n="65" d="100"/>
          <a:sy n="65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0F6E-F67C-429F-AAC2-8FF54B35FD1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A221-D3AA-4324-B737-C91155499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A221-D3AA-4324-B737-C911554990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8A0A5E-BF41-4DC0-88AF-6CCEE3AE6F8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2C8E4A-F972-4D8F-B4AF-C1B0E141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92088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«Кто, если не мы…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станем будущим нашей страны»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13176"/>
            <a:ext cx="7854696" cy="129614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9570" name="Picture 2" descr="http://www.xn----7sbach4bhjuhbzm5e.xn--p1ai/jpg/SDavbVvbb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77072"/>
            <a:ext cx="244827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2" name="AutoShape 4" descr="https://yt3.ggpht.com/-gIQC9T9T4Q4/AAAAAAAAAAI/AAAAAAAAAAA/pg6n62h6J-0/s900-c-k-no-mo-rj-c0xffffff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20688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Межмуниципальный проект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«Моя профессия, мое будущее и будущее моей территории» </a:t>
            </a:r>
          </a:p>
          <a:p>
            <a:pPr algn="ctr"/>
            <a:endParaRPr lang="ru-RU" sz="32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63688" y="6237766"/>
            <a:ext cx="3600400" cy="60466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Координатор проекта: Акатова Лариса Семеновна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4252080" cy="110939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147" y="191683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3314" name="Picture 2" descr="C:\Users\Акатова\Desktop\с телефона\IMG_20190321_15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22" y="522017"/>
            <a:ext cx="4556502" cy="6075336"/>
          </a:xfrm>
          <a:prstGeom prst="rect">
            <a:avLst/>
          </a:prstGeom>
          <a:noFill/>
        </p:spPr>
      </p:pic>
      <p:pic>
        <p:nvPicPr>
          <p:cNvPr id="5" name="Picture 2" descr="C:\Users\Акатова\Desktop\с телефона\IMG_20190321_151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3998981" cy="533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08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катова\Desktop\для презинтации)\IMG_20180317_114005_BURST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5896" y="956308"/>
            <a:ext cx="2539796" cy="3390075"/>
          </a:xfrm>
          <a:prstGeom prst="rect">
            <a:avLst/>
          </a:prstGeom>
          <a:noFill/>
        </p:spPr>
      </p:pic>
      <p:pic>
        <p:nvPicPr>
          <p:cNvPr id="15362" name="Picture 2" descr="C:\Users\Акатова\Desktop\с телефона\IMG_20190321_1549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3" y="836713"/>
            <a:ext cx="3294366" cy="4392488"/>
          </a:xfrm>
          <a:prstGeom prst="rect">
            <a:avLst/>
          </a:prstGeom>
          <a:noFill/>
        </p:spPr>
      </p:pic>
      <p:pic>
        <p:nvPicPr>
          <p:cNvPr id="15363" name="Picture 3" descr="C:\Users\Акатова\Desktop\с телефона\IMG_20190321_155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5421"/>
            <a:ext cx="2915817" cy="3887756"/>
          </a:xfrm>
          <a:prstGeom prst="rect">
            <a:avLst/>
          </a:prstGeom>
          <a:noFill/>
        </p:spPr>
      </p:pic>
      <p:pic>
        <p:nvPicPr>
          <p:cNvPr id="15364" name="Picture 4" descr="C:\Users\Акатова\Desktop\с телефона\IMG_20190321_160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284984"/>
            <a:ext cx="2664296" cy="35523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8336"/>
            <a:ext cx="84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Курс «Шаг в профессию».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Мастер-класс на базе минусинского сельскохозяйственного колледжа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Наставления усвоены, начинаем работу!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Акатова\Desktop\для презинтации)\IMG_20180317_1116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3995" y="1600200"/>
            <a:ext cx="6494010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868144" y="266710"/>
            <a:ext cx="237626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Мини-пекарня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Акатова\Desktop\для презинтации)\IMG_20180317_112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15884" cy="3836913"/>
          </a:xfrm>
          <a:prstGeom prst="rect">
            <a:avLst/>
          </a:prstGeom>
          <a:noFill/>
        </p:spPr>
      </p:pic>
      <p:pic>
        <p:nvPicPr>
          <p:cNvPr id="19459" name="Picture 3" descr="C:\Users\Акатова\Desktop\для презинтации)\IMG_20180317_11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6" y="3140968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7517" y="188640"/>
            <a:ext cx="614068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 нас получилось!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Акатова\Desktop\с телефона\IMG_20190321_1603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4826000" cy="568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26469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Сдоба будет хороша!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катова\Desktop\с телефона\IMG_20190321_1606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89654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Специальность «Технолог хлеба, кондитерских и макаронных изделий»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Акатова\Desktop\для презинтации)\IMG_20180317_122025_BURST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655219" cy="4873625"/>
          </a:xfrm>
          <a:prstGeom prst="rect">
            <a:avLst/>
          </a:prstGeom>
          <a:noFill/>
        </p:spPr>
      </p:pic>
      <p:pic>
        <p:nvPicPr>
          <p:cNvPr id="18435" name="Picture 3" descr="C:\Users\Акатова\Desktop\для презинтации)\IMG_20180317_13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33330"/>
            <a:ext cx="3798422" cy="506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наставникам за опыт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Акатова\Desktop\для презинтации)\IMG_20180317_134945_BURST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3995" y="1600200"/>
            <a:ext cx="6494010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Радость и вдохновение от своего труда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Акатова\Desktop\для презинтации)\IMG_20180317_135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412776"/>
            <a:ext cx="6494010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Сертификаты за курс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«Шаг в профессию» получены!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катова\Desktop\сх\IMG_20190415_1032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52435"/>
            <a:ext cx="4592956" cy="3444717"/>
          </a:xfrm>
          <a:prstGeom prst="rect">
            <a:avLst/>
          </a:prstGeom>
          <a:noFill/>
        </p:spPr>
      </p:pic>
      <p:pic>
        <p:nvPicPr>
          <p:cNvPr id="1027" name="Picture 3" descr="C:\Users\Акатова\Desktop\Сх колледж\сх\IMG_20190415_103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4994"/>
            <a:ext cx="4200468" cy="315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75656" y="260648"/>
            <a:ext cx="6043613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31640" y="1412776"/>
            <a:ext cx="5865812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7470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4" name="Picture 2" descr="C:\Users\Акатова\Desktop\с телефона\IMG_20190129_152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3706316" cy="494175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FF0000"/>
                </a:solidFill>
              </a:rPr>
              <a:t>«Профессиональный марафон"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встречи в колледже!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Акатова\Desktop\для презинтации)\IMG_20180317_1205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764" y="1052736"/>
            <a:ext cx="4248472" cy="56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катова\Desktop\IMG_20190129_152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034" y="0"/>
            <a:ext cx="4083918" cy="5445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392488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Минусинский сельскохозяйственный колледж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катова\Desktop\IMG_20190129_1515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32" y="1412775"/>
            <a:ext cx="4049636" cy="5399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235056" cy="5314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Курс «Шаг профессию»      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катова\Desktop\для презинтации)\IMG_20190312_143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36" y="908720"/>
            <a:ext cx="5129583" cy="58168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51400" y="2348880"/>
            <a:ext cx="268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Экскурсия на ООО «Минтранс»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(пассажирские перевозки)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катова\Desktop\для презинтации)\IMG_20190312_14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1"/>
            <a:ext cx="4248472" cy="566462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03848" y="116632"/>
            <a:ext cx="5803008" cy="792088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916832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Специальность логистика </a:t>
            </a:r>
            <a:r>
              <a:rPr lang="ru-RU" dirty="0" smtClean="0">
                <a:solidFill>
                  <a:srgbClr val="FF0000"/>
                </a:solidFill>
              </a:rPr>
              <a:t>(организация перевозок и управление на транспорте)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1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266794" y="-21218"/>
            <a:ext cx="6172200" cy="114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r>
              <a:rPr lang="ru-RU" b="1" dirty="0" smtClean="0"/>
              <a:t>     </a:t>
            </a:r>
            <a:endParaRPr lang="ru-RU" dirty="0"/>
          </a:p>
        </p:txBody>
      </p:sp>
      <p:pic>
        <p:nvPicPr>
          <p:cNvPr id="6146" name="Picture 2" descr="C:\Users\Акатова\Desktop\для презинтации)\IMG_20190320_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1"/>
            <a:ext cx="3528392" cy="4704523"/>
          </a:xfrm>
          <a:prstGeom prst="rect">
            <a:avLst/>
          </a:prstGeom>
          <a:noFill/>
        </p:spPr>
      </p:pic>
      <p:pic>
        <p:nvPicPr>
          <p:cNvPr id="6" name="Picture 2" descr="C:\Users\Акатова\Desktop\для презинтации)\IMG_20190320_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1196753"/>
            <a:ext cx="4068451" cy="54246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677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«Шаг в профессию»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Экскурсия на ООО «7 Хлебов»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" y="188640"/>
            <a:ext cx="8415338" cy="1152979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Акатова\Desktop\для презинтации)\IMG_20190320_15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03132" cy="52041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52635"/>
            <a:ext cx="7659656" cy="792088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Специальность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«Технолог хлеба, кондитерских и макаронных изделий»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катова\Desktop\для презинтации)\IMG_20190320_152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17801"/>
            <a:ext cx="3205122" cy="4273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95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1"/>
            <a:ext cx="8122452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endParaRPr lang="ru-RU" sz="2400" i="1" dirty="0"/>
          </a:p>
        </p:txBody>
      </p:sp>
      <p:pic>
        <p:nvPicPr>
          <p:cNvPr id="9218" name="Picture 2" descr="C:\Users\Акатова\Desktop\с телефона\IMG_20190321_144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4761"/>
            <a:ext cx="3960441" cy="52805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441539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Курс «Шаг в профессию»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Мастер-класс на базе минусинского сельскохозяйственного колледжа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154" y="1700808"/>
            <a:ext cx="42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Лаборатория органической химии</a:t>
            </a:r>
          </a:p>
        </p:txBody>
      </p:sp>
      <p:pic>
        <p:nvPicPr>
          <p:cNvPr id="6" name="Picture 2" descr="C:\Users\Акатова\Desktop\с телефона\IMG_20190321_151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042339" cy="4056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4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955280" cy="576064"/>
          </a:xfrm>
        </p:spPr>
        <p:txBody>
          <a:bodyPr/>
          <a:lstStyle/>
          <a:p>
            <a:pPr marL="0" indent="0">
              <a:buNone/>
            </a:pPr>
            <a:endParaRPr lang="ru-RU" sz="28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C:\Users\Акатова\Desktop\с телефона\IMG_20190321_15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04" y="836712"/>
            <a:ext cx="4198757" cy="5598343"/>
          </a:xfrm>
          <a:prstGeom prst="rect">
            <a:avLst/>
          </a:prstGeom>
          <a:noFill/>
        </p:spPr>
      </p:pic>
      <p:pic>
        <p:nvPicPr>
          <p:cNvPr id="5" name="Picture 2" descr="C:\Users\Акатова\Desktop\с телефона\IMG_20190321_15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615" y="908719"/>
            <a:ext cx="4050451" cy="5400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07340"/>
            <a:ext cx="821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Мастер-класс  в лаборатории органической химии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906</TotalTime>
  <Words>158</Words>
  <Application>Microsoft Office PowerPoint</Application>
  <PresentationFormat>Экран (4:3)</PresentationFormat>
  <Paragraphs>38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 Black</vt:lpstr>
      <vt:lpstr>Bookman Old Style</vt:lpstr>
      <vt:lpstr>Calibri</vt:lpstr>
      <vt:lpstr>Century Schoolbook</vt:lpstr>
      <vt:lpstr>Comic Sans MS</vt:lpstr>
      <vt:lpstr>Times New Roman</vt:lpstr>
      <vt:lpstr>Wingdings</vt:lpstr>
      <vt:lpstr>Wingdings 2</vt:lpstr>
      <vt:lpstr>Эркер</vt:lpstr>
      <vt:lpstr>«Кто, если не мы…  станем будущим нашей страны»</vt:lpstr>
      <vt:lpstr>Презентация PowerPoint</vt:lpstr>
      <vt:lpstr>Минусинский сельскохозяйственный колледж</vt:lpstr>
      <vt:lpstr>                  Курс «Шаг профессию»       </vt:lpstr>
      <vt:lpstr>Презентация PowerPoint</vt:lpstr>
      <vt:lpstr>                         </vt:lpstr>
      <vt:lpstr> </vt:lpstr>
      <vt:lpstr>Презентация PowerPoint</vt:lpstr>
      <vt:lpstr>Презентация PowerPoint</vt:lpstr>
      <vt:lpstr>         </vt:lpstr>
      <vt:lpstr>Презентация PowerPoint</vt:lpstr>
      <vt:lpstr>Наставления усвоены, начинаем работу!</vt:lpstr>
      <vt:lpstr>Мини-пекарня</vt:lpstr>
      <vt:lpstr>У нас получилось!</vt:lpstr>
      <vt:lpstr>Сдоба будет хороша!</vt:lpstr>
      <vt:lpstr>Специальность «Технолог хлеба, кондитерских и макаронных изделий»</vt:lpstr>
      <vt:lpstr>Спасибо наставникам за опыт</vt:lpstr>
      <vt:lpstr>Радость и вдохновение от своего труда</vt:lpstr>
      <vt:lpstr>Сертификаты за курс  «Шаг в профессию» получены!</vt:lpstr>
      <vt:lpstr>До встречи в колледже!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«Кто, если не мы…  станем будущим нашей страны»</dc:title>
  <dc:creator>Акатова</dc:creator>
  <cp:lastModifiedBy>Андрей Ипатьев</cp:lastModifiedBy>
  <cp:revision>210</cp:revision>
  <dcterms:created xsi:type="dcterms:W3CDTF">2017-10-09T08:34:01Z</dcterms:created>
  <dcterms:modified xsi:type="dcterms:W3CDTF">2019-04-16T08:46:46Z</dcterms:modified>
</cp:coreProperties>
</file>