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DejaVu Sans" charset="0"/>
      <p:regular r:id="rId10"/>
      <p:bold r:id="rId11"/>
      <p:italic r:id="rId12"/>
      <p:boldItalic r:id="rId13"/>
    </p:embeddedFont>
    <p:embeddedFont>
      <p:font typeface="Candara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FF"/>
    <a:srgbClr val="6600FF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0DF8-4582-4D76-BA10-EFE19B77D2D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87851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Организация работы по подготовке обучающихся 5-6 классов к </a:t>
            </a:r>
            <a:r>
              <a:rPr lang="ru-RU" sz="3500" b="1" i="1" kern="1500" dirty="0" err="1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ВсОШ</a:t>
            </a:r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541804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ЗАДАЧИ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388" y="174116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организационная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293" y="1788852"/>
            <a:ext cx="344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образовательная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2339335" y="2215956"/>
            <a:ext cx="3046935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Единая система воспитания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5492661" y="2215956"/>
            <a:ext cx="3428166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Содействие развитию личности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9396" y="2763083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ПРИНЦИПЫ УЧАСТИЯ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446222" y="3224748"/>
            <a:ext cx="1893113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Добровольность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Двойная волна 12"/>
          <p:cNvSpPr/>
          <p:nvPr/>
        </p:nvSpPr>
        <p:spPr>
          <a:xfrm>
            <a:off x="2560342" y="3224748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Самоопределение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5178723" y="3224748"/>
            <a:ext cx="345638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Субъект-субъектные отношения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9395" y="4784984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НАШИ ОЖИДАНИЯ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0412" y="511557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у</a:t>
            </a: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школьников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1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5" y="809232"/>
            <a:ext cx="1953027" cy="2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Двойная волна 21"/>
          <p:cNvSpPr/>
          <p:nvPr/>
        </p:nvSpPr>
        <p:spPr>
          <a:xfrm>
            <a:off x="4962974" y="5521569"/>
            <a:ext cx="3619613" cy="108884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новых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Профориентация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ПРИЗОВЫЕ МЕСТА</a:t>
            </a:r>
          </a:p>
        </p:txBody>
      </p:sp>
      <p:sp>
        <p:nvSpPr>
          <p:cNvPr id="24" name="Двойная волна 23"/>
          <p:cNvSpPr/>
          <p:nvPr/>
        </p:nvSpPr>
        <p:spPr>
          <a:xfrm>
            <a:off x="1190211" y="5521569"/>
            <a:ext cx="3619613" cy="108884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Мотивация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Самореализация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Повышение статуса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9396" y="3771875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СИСТЕМА ПОДГОТОВКИ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8" name="Двойная волна 27"/>
          <p:cNvSpPr/>
          <p:nvPr/>
        </p:nvSpPr>
        <p:spPr>
          <a:xfrm>
            <a:off x="970848" y="4233540"/>
            <a:ext cx="1893113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Двойная волна 28"/>
          <p:cNvSpPr/>
          <p:nvPr/>
        </p:nvSpPr>
        <p:spPr>
          <a:xfrm>
            <a:off x="3397608" y="4233540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Дополнительное 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Двойная волна 29"/>
          <p:cNvSpPr/>
          <p:nvPr/>
        </p:nvSpPr>
        <p:spPr>
          <a:xfrm>
            <a:off x="6206323" y="4233540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Самоподготовка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645100" y="6134319"/>
            <a:ext cx="306080" cy="3208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3968" y="6453336"/>
            <a:ext cx="306080" cy="320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306040" y="5752365"/>
            <a:ext cx="306080" cy="320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480" y="5445224"/>
            <a:ext cx="306080" cy="3208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3612893">
            <a:off x="4010758" y="4402379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 rot="7948069">
            <a:off x="1572203" y="3067784"/>
            <a:ext cx="1603445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19" descr="http://kurs.znate.ru/pars_docs/refs/195/194765/194765_html_6dc42a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54" y="602091"/>
            <a:ext cx="1971006" cy="19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287851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Открытый школьный университет </a:t>
            </a:r>
          </a:p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«НОВЫЙ КОНТИНЕНТ»</a:t>
            </a:r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1657347">
            <a:off x="4310502" y="1747716"/>
            <a:ext cx="1872208" cy="1613972"/>
          </a:xfrm>
          <a:prstGeom prst="hexagon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1657347">
            <a:off x="5252885" y="3286811"/>
            <a:ext cx="1872208" cy="1613972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712631">
            <a:off x="4167753" y="1971875"/>
            <a:ext cx="2145005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УЧЕНИК.</a:t>
            </a:r>
            <a:r>
              <a:rPr lang="en-US" sz="2400" dirty="0" smtClean="0">
                <a:solidFill>
                  <a:schemeClr val="tx1"/>
                </a:solidFill>
              </a:rPr>
              <a:t>RU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074319" y="1756347"/>
            <a:ext cx="1872208" cy="1613972"/>
            <a:chOff x="7730509" y="629003"/>
            <a:chExt cx="1872208" cy="1613972"/>
          </a:xfrm>
        </p:grpSpPr>
        <p:sp>
          <p:nvSpPr>
            <p:cNvPr id="20" name="Шестиугольник 19"/>
            <p:cNvSpPr/>
            <p:nvPr/>
          </p:nvSpPr>
          <p:spPr>
            <a:xfrm rot="1657347">
              <a:off x="7730509" y="629003"/>
              <a:ext cx="1872208" cy="1613972"/>
            </a:xfrm>
            <a:prstGeom prst="hexagon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20509121">
              <a:off x="7883731" y="1077707"/>
              <a:ext cx="1504098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ВРЕМЯ </a:t>
              </a:r>
              <a:b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</a:br>
              <a: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ПЕРЕМЕН</a:t>
              </a:r>
              <a:endParaRPr lang="ru-RU" sz="24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236555" y="3563238"/>
            <a:ext cx="1896498" cy="1074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ВЫСШАЯ ШКОЛА ДЛЯ РОДИТЕЛЕЙ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919563" y="3164284"/>
            <a:ext cx="2306677" cy="1900732"/>
            <a:chOff x="5006921" y="4401427"/>
            <a:chExt cx="2306677" cy="1900732"/>
          </a:xfrm>
        </p:grpSpPr>
        <p:sp>
          <p:nvSpPr>
            <p:cNvPr id="22" name="Шестиугольник 21"/>
            <p:cNvSpPr/>
            <p:nvPr/>
          </p:nvSpPr>
          <p:spPr>
            <a:xfrm rot="1657347">
              <a:off x="5102025" y="4401427"/>
              <a:ext cx="2062626" cy="1900732"/>
            </a:xfrm>
            <a:prstGeom prst="hexagon">
              <a:avLst/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9798880">
              <a:off x="5006921" y="5042521"/>
              <a:ext cx="2200882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ВОЗМОЖНОСТЕЙ</a:t>
              </a:r>
              <a:endParaRPr lang="ru-RU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1618102">
              <a:off x="5288698" y="4651158"/>
              <a:ext cx="2024900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ПЕРЕКРЁСТКИ</a:t>
              </a:r>
              <a:endParaRPr lang="ru-RU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3690906" y="1958534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9752" y="2309992"/>
            <a:ext cx="19442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ФАКУЛЬТЕТЫ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695" y="3815203"/>
            <a:ext cx="16807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1762" y="4428961"/>
            <a:ext cx="19296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929" y="4986736"/>
            <a:ext cx="1584176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663" y="5721723"/>
            <a:ext cx="81666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923" y="6036686"/>
            <a:ext cx="888672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61261" y="8631866"/>
            <a:ext cx="116165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Школа </a:t>
            </a:r>
            <a:b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книги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3301" y="6126223"/>
            <a:ext cx="116165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886" y="5326887"/>
            <a:ext cx="16807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3548174">
            <a:off x="2658580" y="3842814"/>
            <a:ext cx="24950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ФОРМЫ РАБОТЫ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80052" y="5168319"/>
            <a:ext cx="306080" cy="3208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52803" y="5159125"/>
            <a:ext cx="4545462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Клубы. Лаборатории. Практикумы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50579" y="5752365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Проекты. Образовательные модули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6453336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Кружковые объединения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35896" y="5450157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Тренинги. Олимпиады. Конкурсы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35896" y="6135828"/>
            <a:ext cx="550719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Семинары. Фестивали учебных предметов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54874" y="1316880"/>
            <a:ext cx="668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НАШ ПОРТРЕТ</a:t>
            </a:r>
            <a:endParaRPr lang="ru-RU" sz="48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748745">
            <a:off x="7403872" y="1309757"/>
            <a:ext cx="16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КУРС </a:t>
            </a:r>
            <a:b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 УСПЕХ!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026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3" y="4288390"/>
            <a:ext cx="2129473" cy="22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еник\Desktop\ВОШ\идеи на ВОШ\Olimpia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37" y="4652463"/>
            <a:ext cx="1948209" cy="23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7851"/>
            <a:ext cx="74523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Организация работы по подготовке обучающихся 5-6 классов к </a:t>
            </a:r>
            <a:r>
              <a:rPr lang="ru-RU" sz="3500" b="1" i="1" kern="1500" dirty="0" err="1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ВсОШ</a:t>
            </a:r>
            <a:endParaRPr lang="ru-RU" sz="3500" b="1" i="1" kern="1500" dirty="0" smtClean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1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5" y="809232"/>
            <a:ext cx="1953027" cy="2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еник\Desktop\ВОШ\идеи на ВОШ\uridiheski-trening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99" y="2189533"/>
            <a:ext cx="3724477" cy="27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08738" y="1688234"/>
            <a:ext cx="60256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БРЕЙН – РИНГ (</a:t>
            </a:r>
            <a:r>
              <a:rPr lang="en-US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brain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- мозг, интеллект)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" name="Двойная волна 22"/>
          <p:cNvSpPr/>
          <p:nvPr/>
        </p:nvSpPr>
        <p:spPr>
          <a:xfrm>
            <a:off x="1800074" y="2489519"/>
            <a:ext cx="3240849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 предметы учебного плана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8486" y="3282742"/>
            <a:ext cx="52050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ЦЕЛИ и ЗАДАЧИ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" name="Двойная волна 26"/>
          <p:cNvSpPr/>
          <p:nvPr/>
        </p:nvSpPr>
        <p:spPr>
          <a:xfrm>
            <a:off x="288028" y="3744407"/>
            <a:ext cx="5423982" cy="10670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Создание условий для развития </a:t>
            </a:r>
            <a:br>
              <a:rPr lang="ru-RU" dirty="0"/>
            </a:br>
            <a:r>
              <a:rPr lang="ru-RU" dirty="0"/>
              <a:t>самореализации обучающихся в интеллектуально-развивающей деятельности</a:t>
            </a:r>
            <a:endParaRPr lang="ru-RU" b="1" dirty="0"/>
          </a:p>
        </p:txBody>
      </p:sp>
      <p:sp>
        <p:nvSpPr>
          <p:cNvPr id="28" name="Двойная волна 27"/>
          <p:cNvSpPr/>
          <p:nvPr/>
        </p:nvSpPr>
        <p:spPr>
          <a:xfrm>
            <a:off x="287582" y="4811445"/>
            <a:ext cx="5423982" cy="851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Обобщение и систематизация знаний обучающихся по предмету и их применение в новой ситуации</a:t>
            </a:r>
          </a:p>
          <a:p>
            <a:endParaRPr lang="ru-RU" b="1" dirty="0"/>
          </a:p>
        </p:txBody>
      </p:sp>
      <p:sp>
        <p:nvSpPr>
          <p:cNvPr id="29" name="Двойная волна 28"/>
          <p:cNvSpPr/>
          <p:nvPr/>
        </p:nvSpPr>
        <p:spPr>
          <a:xfrm>
            <a:off x="287582" y="5662764"/>
            <a:ext cx="5423982" cy="9373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Развитие внимания</a:t>
            </a:r>
            <a:r>
              <a:rPr lang="ru-RU" dirty="0"/>
              <a:t>, логики, </a:t>
            </a:r>
            <a:r>
              <a:rPr lang="ru-RU" dirty="0" smtClean="0"/>
              <a:t>нестандартного мышления, устной речи, умение аргументировать, работать в команде</a:t>
            </a:r>
            <a:endParaRPr lang="ru-RU" b="1" dirty="0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6563060" y="5237105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045779" y="5604694"/>
            <a:ext cx="19442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РЕЗУЛЬТАТ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Ученик\Desktop\ВОШ\идеи на ВОШ\Olimpia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44" y="4439405"/>
            <a:ext cx="2206118" cy="23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9" descr="http://kurs.znate.ru/pars_docs/refs/195/194765/194765_html_6dc42a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85" y="1467776"/>
            <a:ext cx="1971006" cy="205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64535" y="265003"/>
            <a:ext cx="574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3200" b="1" i="1" dirty="0" err="1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3200" b="1" i="1" dirty="0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3200" b="1" i="1" dirty="0">
              <a:solidFill>
                <a:srgbClr val="1F497D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7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26" y="1350834"/>
            <a:ext cx="2129473" cy="22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8491" y="2380357"/>
            <a:ext cx="448397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   </a:t>
            </a: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СПАСИБО </a:t>
            </a:r>
            <a:b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ЗА </a:t>
            </a:r>
            <a:b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ВНИМАНИЕ</a:t>
            </a:r>
            <a:endParaRPr lang="ru-RU" sz="4000" b="1" i="1" dirty="0">
              <a:solidFill>
                <a:srgbClr val="1F497D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187</Words>
  <Application>Microsoft Office PowerPoint</Application>
  <PresentationFormat>Экран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DejaVu Sans</vt:lpstr>
      <vt:lpstr>Wingdings</vt:lpstr>
      <vt:lpstr>Candara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43</cp:revision>
  <dcterms:created xsi:type="dcterms:W3CDTF">2017-10-12T08:13:02Z</dcterms:created>
  <dcterms:modified xsi:type="dcterms:W3CDTF">2021-01-08T08:22:27Z</dcterms:modified>
</cp:coreProperties>
</file>